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6" r:id="rId4"/>
    <p:sldId id="286" r:id="rId5"/>
    <p:sldId id="290" r:id="rId6"/>
    <p:sldId id="283" r:id="rId7"/>
    <p:sldId id="287" r:id="rId8"/>
    <p:sldId id="265" r:id="rId9"/>
    <p:sldId id="266" r:id="rId10"/>
    <p:sldId id="274" r:id="rId11"/>
    <p:sldId id="271" r:id="rId12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b-NO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>
        <p:scale>
          <a:sx n="72" d="100"/>
          <a:sy n="72" d="100"/>
        </p:scale>
        <p:origin x="3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 rtlCol="0"/>
        <a:lstStyle>
          <a:defPPr>
            <a:defRPr lang="nb-NO"/>
          </a:defPPr>
        </a:lstStyle>
        <a:p>
          <a:pPr marL="0" rtl="0">
            <a:lnSpc>
              <a:spcPct val="100000"/>
            </a:lnSpc>
            <a:buNone/>
          </a:pPr>
          <a:r>
            <a:rPr lang="nb-NO" b="0" i="0" dirty="0">
              <a:latin typeface="Avenir Next LT Pro" panose="020B0504020202020204" pitchFamily="34" charset="77"/>
            </a:rPr>
            <a:t>Distribuer </a:t>
          </a:r>
          <a:r>
            <a:rPr lang="nb-NO" b="1" i="0" dirty="0">
              <a:latin typeface="Avenir Next LT Pro" panose="020B0504020202020204" pitchFamily="34" charset="77"/>
            </a:rPr>
            <a:t>strategiske nettverk med overbevisende</a:t>
          </a:r>
          <a:r>
            <a:rPr lang="nb-NO" b="0" i="0" dirty="0">
              <a:latin typeface="Avenir Next LT Pro" panose="020B0504020202020204" pitchFamily="34" charset="77"/>
            </a:rPr>
            <a:t>                 eforretningsbehov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73D947E0-108F-4D20-A71E-3CF329F97212}">
      <dgm:prSet phldr="0" custT="1"/>
      <dgm:spPr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/>
          <a:r>
            <a:rPr lang="nb-NO" sz="1600" b="0" i="0" dirty="0">
              <a:latin typeface="Avenir Next LT Pro" panose="020B0504020202020204" pitchFamily="34" charset="77"/>
            </a:rPr>
            <a:t>PLANLEGGING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>
            <a:lnSpc>
              <a:spcPct val="100000"/>
            </a:lnSpc>
          </a:pPr>
          <a:r>
            <a:rPr lang="nb-NO" b="0" i="0" dirty="0">
              <a:latin typeface="Avenir Next LT Pro" panose="020B0504020202020204" pitchFamily="34" charset="77"/>
            </a:rPr>
            <a:t>Utvikle</a:t>
          </a:r>
          <a:r>
            <a:rPr lang="nb-NO" b="0" i="0" dirty="0">
              <a:latin typeface="Avenir Next LT Pro Light" panose="020B0304020202020204" pitchFamily="34" charset="77"/>
            </a:rPr>
            <a:t> </a:t>
          </a:r>
          <a:r>
            <a:rPr lang="nb-NO" b="1" i="0" dirty="0">
              <a:latin typeface="Avenir Next LT Pro" panose="020B0504020202020204" pitchFamily="34" charset="77"/>
            </a:rPr>
            <a:t>en skalerbar </a:t>
          </a:r>
          <a:r>
            <a:rPr lang="nb-NO" b="1" i="0" dirty="0" err="1">
              <a:latin typeface="Avenir Next LT Pro" panose="020B0504020202020204" pitchFamily="34" charset="77"/>
            </a:rPr>
            <a:t>ehandel</a:t>
          </a:r>
          <a:endParaRPr lang="nb-NO" b="1" i="0" dirty="0">
            <a:latin typeface="Avenir Next LT Pro" panose="020B0504020202020204" pitchFamily="34" charset="77"/>
          </a:endParaRP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/>
          <a:r>
            <a:rPr lang="nb-NO" sz="1600" b="0" i="0" dirty="0">
              <a:latin typeface="Avenir Next LT Pro" panose="020B0504020202020204" pitchFamily="34" charset="77"/>
            </a:rPr>
            <a:t>MARKEDSFØRING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>
            <a:lnSpc>
              <a:spcPct val="100000"/>
            </a:lnSpc>
          </a:pPr>
          <a:r>
            <a:rPr lang="nb-NO" b="0" i="0">
              <a:latin typeface="Avenir Next LT Pro" panose="020B0504020202020204" pitchFamily="34" charset="77"/>
            </a:rPr>
            <a:t>Spre </a:t>
          </a:r>
          <a:r>
            <a:rPr lang="nb-NO" b="1" i="0">
              <a:latin typeface="Avenir Next LT Pro" panose="020B0504020202020204" pitchFamily="34" charset="77"/>
            </a:rPr>
            <a:t>standardiserte måledata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E9682B4F-0217-4B50-923E-C104AA24290F}">
      <dgm:prSet phldr="0" custT="1"/>
      <dgm:spPr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/>
          <a:r>
            <a:rPr lang="nb-NO" sz="1600" b="0" i="0" dirty="0">
              <a:latin typeface="Avenir Next LT Pro" panose="020B0504020202020204" pitchFamily="34" charset="77"/>
            </a:rPr>
            <a:t>UTFORMING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>
            <a:lnSpc>
              <a:spcPct val="100000"/>
            </a:lnSpc>
          </a:pPr>
          <a:r>
            <a:rPr lang="nb-NO" b="0" i="0" dirty="0">
              <a:latin typeface="Avenir Next LT Pro" panose="020B0504020202020204" pitchFamily="34" charset="77"/>
            </a:rPr>
            <a:t>Koordiner </a:t>
          </a:r>
          <a:r>
            <a:rPr lang="nb-NO" b="1" i="0" dirty="0">
              <a:latin typeface="Avenir Next LT Pro" panose="020B0504020202020204" pitchFamily="34" charset="77"/>
            </a:rPr>
            <a:t>eforretningsprogrammer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FEB4A941-E9FA-4A86-A673-85FF34B35F20}">
      <dgm:prSet phldr="0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>
            <a:lnSpc>
              <a:spcPct val="100000"/>
            </a:lnSpc>
          </a:pPr>
          <a:r>
            <a:rPr lang="nb-NO" b="0" i="0">
              <a:latin typeface="Avenir Next LT Pro" panose="020B0504020202020204" pitchFamily="34" charset="77"/>
            </a:rPr>
            <a:t>Fremme helhetlige </a:t>
          </a:r>
          <a:r>
            <a:rPr lang="nb-NO" b="1" i="0">
              <a:latin typeface="Avenir Next LT Pro" panose="020B0504020202020204" pitchFamily="34" charset="77"/>
            </a:rPr>
            <a:t>overlegne metoder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/>
          <a:r>
            <a:rPr lang="nb-NO" sz="1600" b="0" i="0" dirty="0">
              <a:latin typeface="Avenir Next LT Pro" panose="020B0504020202020204" pitchFamily="34" charset="77"/>
            </a:rPr>
            <a:t>LANSERING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 rtlCol="0"/>
        <a:lstStyle>
          <a:defPPr>
            <a:defRPr lang="nb-NO"/>
          </a:defPPr>
        </a:lstStyle>
        <a:p>
          <a:pPr marL="0" rtl="0"/>
          <a:r>
            <a:rPr lang="nb-NO" sz="1600" b="0" i="0" dirty="0">
              <a:latin typeface="Avenir Next LT Pro" panose="020B0504020202020204" pitchFamily="34" charset="77"/>
            </a:rPr>
            <a:t>STRATEGI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nb-NO"/>
          </a:defPPr>
        </a:lstStyle>
        <a:p>
          <a:pPr rtl="0"/>
          <a:endParaRPr lang="nb-NO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2709" y="706778"/>
          <a:ext cx="2138191" cy="64145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965" tIns="168965" rIns="168965" bIns="16896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i="0" kern="1200" dirty="0">
              <a:latin typeface="Avenir Next LT Pro" panose="020B0504020202020204" pitchFamily="34" charset="77"/>
            </a:rPr>
            <a:t>PLANLEGGING</a:t>
          </a:r>
        </a:p>
      </dsp:txBody>
      <dsp:txXfrm>
        <a:off x="2709" y="706778"/>
        <a:ext cx="2138191" cy="641457"/>
      </dsp:txXfrm>
    </dsp:sp>
    <dsp:sp modelId="{22359DD7-1BFB-4900-BAE6-6084F2F57988}">
      <dsp:nvSpPr>
        <dsp:cNvPr id="0" name=""/>
        <dsp:cNvSpPr/>
      </dsp:nvSpPr>
      <dsp:spPr>
        <a:xfrm>
          <a:off x="2709" y="1514600"/>
          <a:ext cx="2138191" cy="3336302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206" tIns="211206" rIns="211206" bIns="211206" numCol="1" spcCol="1270" rtlCol="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b="0" i="0" kern="1200" dirty="0">
              <a:latin typeface="Avenir Next LT Pro" panose="020B0504020202020204" pitchFamily="34" charset="77"/>
            </a:rPr>
            <a:t>Utvikle</a:t>
          </a:r>
          <a:r>
            <a:rPr lang="nb-NO" sz="1100" b="0" i="0" kern="1200" dirty="0">
              <a:latin typeface="Avenir Next LT Pro Light" panose="020B0304020202020204" pitchFamily="34" charset="77"/>
            </a:rPr>
            <a:t> </a:t>
          </a:r>
          <a:r>
            <a:rPr lang="nb-NO" sz="1100" b="1" i="0" kern="1200" dirty="0">
              <a:latin typeface="Avenir Next LT Pro" panose="020B0504020202020204" pitchFamily="34" charset="77"/>
            </a:rPr>
            <a:t>en skalerbar </a:t>
          </a:r>
          <a:r>
            <a:rPr lang="nb-NO" sz="1100" b="1" i="0" kern="1200" dirty="0" err="1">
              <a:latin typeface="Avenir Next LT Pro" panose="020B0504020202020204" pitchFamily="34" charset="77"/>
            </a:rPr>
            <a:t>ehandel</a:t>
          </a:r>
          <a:endParaRPr lang="nb-NO" sz="1100" b="1" i="0" kern="1200" dirty="0">
            <a:latin typeface="Avenir Next LT Pro" panose="020B0504020202020204" pitchFamily="34" charset="77"/>
          </a:endParaRPr>
        </a:p>
      </dsp:txBody>
      <dsp:txXfrm>
        <a:off x="2709" y="1514600"/>
        <a:ext cx="2138191" cy="3336302"/>
      </dsp:txXfrm>
    </dsp:sp>
    <dsp:sp modelId="{C4F84DEA-2002-4D32-8E80-70EEE05E345A}">
      <dsp:nvSpPr>
        <dsp:cNvPr id="0" name=""/>
        <dsp:cNvSpPr/>
      </dsp:nvSpPr>
      <dsp:spPr>
        <a:xfrm>
          <a:off x="2248900" y="705749"/>
          <a:ext cx="2138191" cy="641457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965" tIns="168965" rIns="168965" bIns="16896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i="0" kern="1200" dirty="0">
              <a:latin typeface="Avenir Next LT Pro" panose="020B0504020202020204" pitchFamily="34" charset="77"/>
            </a:rPr>
            <a:t>MARKEDSFØRING</a:t>
          </a:r>
        </a:p>
      </dsp:txBody>
      <dsp:txXfrm>
        <a:off x="2248900" y="705749"/>
        <a:ext cx="2138191" cy="641457"/>
      </dsp:txXfrm>
    </dsp:sp>
    <dsp:sp modelId="{4FEB85EB-D046-4CDB-8A62-BBCE260C4490}">
      <dsp:nvSpPr>
        <dsp:cNvPr id="0" name=""/>
        <dsp:cNvSpPr/>
      </dsp:nvSpPr>
      <dsp:spPr>
        <a:xfrm>
          <a:off x="2236435" y="1520204"/>
          <a:ext cx="2138191" cy="3340419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206" tIns="211206" rIns="211206" bIns="211206" numCol="1" spcCol="1270" rtlCol="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b="0" i="0" kern="1200">
              <a:latin typeface="Avenir Next LT Pro" panose="020B0504020202020204" pitchFamily="34" charset="77"/>
            </a:rPr>
            <a:t>Spre </a:t>
          </a:r>
          <a:r>
            <a:rPr lang="nb-NO" sz="1100" b="1" i="0" kern="1200">
              <a:latin typeface="Avenir Next LT Pro" panose="020B0504020202020204" pitchFamily="34" charset="77"/>
            </a:rPr>
            <a:t>standardiserte måledata</a:t>
          </a:r>
        </a:p>
      </dsp:txBody>
      <dsp:txXfrm>
        <a:off x="2236435" y="1520204"/>
        <a:ext cx="2138191" cy="3340419"/>
      </dsp:txXfrm>
    </dsp:sp>
    <dsp:sp modelId="{49B7F8FA-D256-41EF-9327-52A3551D9A60}">
      <dsp:nvSpPr>
        <dsp:cNvPr id="0" name=""/>
        <dsp:cNvSpPr/>
      </dsp:nvSpPr>
      <dsp:spPr>
        <a:xfrm>
          <a:off x="4495092" y="705749"/>
          <a:ext cx="2138191" cy="641457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965" tIns="168965" rIns="168965" bIns="16896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i="0" kern="1200" dirty="0">
              <a:latin typeface="Avenir Next LT Pro" panose="020B0504020202020204" pitchFamily="34" charset="77"/>
            </a:rPr>
            <a:t>UTFORMING</a:t>
          </a:r>
        </a:p>
      </dsp:txBody>
      <dsp:txXfrm>
        <a:off x="4495092" y="705749"/>
        <a:ext cx="2138191" cy="641457"/>
      </dsp:txXfrm>
    </dsp:sp>
    <dsp:sp modelId="{6B5FE59C-B471-448A-AA7A-B526DCC4D4CA}">
      <dsp:nvSpPr>
        <dsp:cNvPr id="0" name=""/>
        <dsp:cNvSpPr/>
      </dsp:nvSpPr>
      <dsp:spPr>
        <a:xfrm>
          <a:off x="4476703" y="1507258"/>
          <a:ext cx="2138191" cy="3340419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206" tIns="211206" rIns="211206" bIns="211206" numCol="1" spcCol="1270" rtlCol="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b="0" i="0" kern="1200" dirty="0">
              <a:latin typeface="Avenir Next LT Pro" panose="020B0504020202020204" pitchFamily="34" charset="77"/>
            </a:rPr>
            <a:t>Koordiner </a:t>
          </a:r>
          <a:r>
            <a:rPr lang="nb-NO" sz="1100" b="1" i="0" kern="1200" dirty="0">
              <a:latin typeface="Avenir Next LT Pro" panose="020B0504020202020204" pitchFamily="34" charset="77"/>
            </a:rPr>
            <a:t>eforretningsprogrammer</a:t>
          </a:r>
        </a:p>
      </dsp:txBody>
      <dsp:txXfrm>
        <a:off x="4476703" y="1507258"/>
        <a:ext cx="2138191" cy="3340419"/>
      </dsp:txXfrm>
    </dsp:sp>
    <dsp:sp modelId="{4132ECB1-6BEF-4935-AFA3-B2EAA48FDE7E}">
      <dsp:nvSpPr>
        <dsp:cNvPr id="0" name=""/>
        <dsp:cNvSpPr/>
      </dsp:nvSpPr>
      <dsp:spPr>
        <a:xfrm>
          <a:off x="6741283" y="705749"/>
          <a:ext cx="2138191" cy="641457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965" tIns="168965" rIns="168965" bIns="16896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i="0" kern="1200" dirty="0">
              <a:latin typeface="Avenir Next LT Pro" panose="020B0504020202020204" pitchFamily="34" charset="77"/>
            </a:rPr>
            <a:t>STRATEGI</a:t>
          </a:r>
        </a:p>
      </dsp:txBody>
      <dsp:txXfrm>
        <a:off x="6741283" y="705749"/>
        <a:ext cx="2138191" cy="641457"/>
      </dsp:txXfrm>
    </dsp:sp>
    <dsp:sp modelId="{C42A8BDE-B838-475D-AFDE-17B60D744AB6}">
      <dsp:nvSpPr>
        <dsp:cNvPr id="0" name=""/>
        <dsp:cNvSpPr/>
      </dsp:nvSpPr>
      <dsp:spPr>
        <a:xfrm>
          <a:off x="6741283" y="1507258"/>
          <a:ext cx="2138191" cy="3340419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206" tIns="211206" rIns="211206" bIns="211206" numCol="1" spcCol="1270" rtlCol="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b="0" i="0" kern="1200">
              <a:latin typeface="Avenir Next LT Pro" panose="020B0504020202020204" pitchFamily="34" charset="77"/>
            </a:rPr>
            <a:t>Fremme helhetlige </a:t>
          </a:r>
          <a:r>
            <a:rPr lang="nb-NO" sz="1100" b="1" i="0" kern="1200">
              <a:latin typeface="Avenir Next LT Pro" panose="020B0504020202020204" pitchFamily="34" charset="77"/>
            </a:rPr>
            <a:t>overlegne metoder</a:t>
          </a:r>
        </a:p>
      </dsp:txBody>
      <dsp:txXfrm>
        <a:off x="6741283" y="1507258"/>
        <a:ext cx="2138191" cy="3340419"/>
      </dsp:txXfrm>
    </dsp:sp>
    <dsp:sp modelId="{59606EB9-9F10-4D12-A33F-A242FDCC0D0F}">
      <dsp:nvSpPr>
        <dsp:cNvPr id="0" name=""/>
        <dsp:cNvSpPr/>
      </dsp:nvSpPr>
      <dsp:spPr>
        <a:xfrm>
          <a:off x="8987475" y="705749"/>
          <a:ext cx="2138191" cy="641457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965" tIns="168965" rIns="168965" bIns="16896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i="0" kern="1200" dirty="0">
              <a:latin typeface="Avenir Next LT Pro" panose="020B0504020202020204" pitchFamily="34" charset="77"/>
            </a:rPr>
            <a:t>LANSERING</a:t>
          </a:r>
        </a:p>
      </dsp:txBody>
      <dsp:txXfrm>
        <a:off x="8987475" y="705749"/>
        <a:ext cx="2138191" cy="641457"/>
      </dsp:txXfrm>
    </dsp:sp>
    <dsp:sp modelId="{C8429E68-36DD-4F6A-A2F4-7CCDADCEFAD1}">
      <dsp:nvSpPr>
        <dsp:cNvPr id="0" name=""/>
        <dsp:cNvSpPr/>
      </dsp:nvSpPr>
      <dsp:spPr>
        <a:xfrm>
          <a:off x="8987475" y="1510488"/>
          <a:ext cx="2138191" cy="3340419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b="0" i="0" kern="1200" dirty="0">
              <a:latin typeface="Avenir Next LT Pro" panose="020B0504020202020204" pitchFamily="34" charset="77"/>
            </a:rPr>
            <a:t>Distribuer </a:t>
          </a:r>
          <a:r>
            <a:rPr lang="nb-NO" sz="1100" b="1" i="0" kern="1200" dirty="0">
              <a:latin typeface="Avenir Next LT Pro" panose="020B0504020202020204" pitchFamily="34" charset="77"/>
            </a:rPr>
            <a:t>strategiske nettverk med overbevisende</a:t>
          </a:r>
          <a:r>
            <a:rPr lang="nb-NO" sz="1100" b="0" i="0" kern="1200" dirty="0">
              <a:latin typeface="Avenir Next LT Pro" panose="020B0504020202020204" pitchFamily="34" charset="77"/>
            </a:rPr>
            <a:t>                 eforretningsbehov</a:t>
          </a:r>
        </a:p>
      </dsp:txBody>
      <dsp:txXfrm>
        <a:off x="8987475" y="1510488"/>
        <a:ext cx="2138191" cy="3340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Vannrett handlingsliste"/>
  <dgm:desc val="Brukes til å vise ikke-sekvensielle eller grupperte lister med informasjon. Fungerer bra med store mengder tekst. All tekst har samme nivå av utheving, og retningen er ikke antydet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b-NO" sz="1200"/>
            </a:lvl1pPr>
          </a:lstStyle>
          <a:p>
            <a:pPr rtl="0"/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b-NO" sz="1200"/>
            </a:lvl1pPr>
          </a:lstStyle>
          <a:p>
            <a:pPr rtl="0"/>
            <a:fld id="{58B9E520-E069-0742-BD97-ED28BB08EC53}" type="datetimeFigureOut">
              <a:rPr lang="nb-NO" smtClean="0"/>
              <a:t>07.11.2025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b-NO" sz="1200"/>
            </a:lvl1pPr>
          </a:lstStyle>
          <a:p>
            <a:pPr rtl="0"/>
            <a:endParaRPr lang="nb-NO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b-NO" sz="1200"/>
            </a:lvl1pPr>
          </a:lstStyle>
          <a:p>
            <a:pPr rtl="0"/>
            <a:fld id="{07B964BE-1CD1-1943-8CAA-B6D417321F15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b-NO" sz="1200"/>
            </a:lvl1pPr>
          </a:lstStyle>
          <a:p>
            <a:pPr rtl="0"/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b-NO" sz="1200"/>
            </a:lvl1pPr>
          </a:lstStyle>
          <a:p>
            <a:pPr rtl="0"/>
            <a:fld id="{61F85F30-A497-F84E-BC49-B57AB2B760AA}" type="datetimeFigureOut">
              <a:rPr lang="nb-NO" smtClean="0"/>
              <a:t>07.11.2025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b-NO"/>
            </a:def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b-NO" sz="1200"/>
            </a:lvl1pPr>
          </a:lstStyle>
          <a:p>
            <a:pPr rtl="0"/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b-NO" sz="1200"/>
            </a:lvl1pPr>
          </a:lstStyle>
          <a:p>
            <a:pPr rtl="0"/>
            <a:fld id="{8D7D3E5B-4BED-B24C-9674-6B6454D04561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b-NO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310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8D7D3E5B-4BED-B24C-9674-6B6454D04561}" type="slidenum">
              <a:rPr lang="nb-NO" smtClean="0"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897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1279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8D7D3E5B-4BED-B24C-9674-6B6454D04561}" type="slidenum">
              <a:rPr lang="nb-NO" smtClean="0"/>
              <a:t>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8D7D3E5B-4BED-B24C-9674-6B6454D04561}" type="slidenum">
              <a:rPr lang="nb-NO" smtClean="0"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8D7D3E5B-4BED-B24C-9674-6B6454D04561}" type="slidenum">
              <a:rPr lang="nb-NO" smtClean="0"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ihånds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pic>
        <p:nvPicPr>
          <p:cNvPr id="10" name="Bilde 9" descr="Mellomrom mellom to bygninger mot den blå himmelen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Undertit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nb-NO" sz="2400" cap="all" spc="300" baseline="0"/>
            </a:lvl1pPr>
            <a:lvl2pPr marL="457200" indent="0" algn="ctr">
              <a:buNone/>
              <a:defRPr lang="nb-NO" sz="2000"/>
            </a:lvl2pPr>
            <a:lvl3pPr marL="914400" indent="0" algn="ctr">
              <a:buNone/>
              <a:defRPr lang="nb-NO" sz="1800"/>
            </a:lvl3pPr>
            <a:lvl4pPr marL="1371600" indent="0" algn="ctr">
              <a:buNone/>
              <a:defRPr lang="nb-NO" sz="1600"/>
            </a:lvl4pPr>
            <a:lvl5pPr marL="1828800" indent="0" algn="ctr">
              <a:buNone/>
              <a:defRPr lang="nb-NO" sz="1600"/>
            </a:lvl5pPr>
            <a:lvl6pPr marL="2286000" indent="0" algn="ctr">
              <a:buNone/>
              <a:defRPr lang="nb-NO" sz="1600"/>
            </a:lvl6pPr>
            <a:lvl7pPr marL="2743200" indent="0" algn="ctr">
              <a:buNone/>
              <a:defRPr lang="nb-NO" sz="1600"/>
            </a:lvl7pPr>
            <a:lvl8pPr marL="3200400" indent="0" algn="ctr">
              <a:buNone/>
              <a:defRPr lang="nb-NO" sz="1600"/>
            </a:lvl8pPr>
            <a:lvl9pPr marL="3657600" indent="0" algn="ctr">
              <a:buNone/>
              <a:defRPr lang="nb-NO" sz="1600"/>
            </a:lvl9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nb-NO" sz="4500" cap="all" baseline="0"/>
            </a:lvl1pPr>
          </a:lstStyle>
          <a:p>
            <a:pPr rtl="0"/>
            <a:r>
              <a:rPr lang="nb-NO"/>
              <a:t>KLIKK FOR Å REDIGERE ORIGINAL TITTELSTIL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tel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nb-NO" sz="3600" baseline="0"/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8" name="Plassholder for bilde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4" name="Plassholder for tekst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30" name="Plassholder for tekst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18" name="Plassholder for bilde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0" name="Plassholder for tekst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36" name="Plassholder for tekst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19" name="Plassholder for bilde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3" name="Plassholder for tekst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39" name="Plassholder for tekst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17" name="Plassholder for bilde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6" name="Plassholder for tekst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42" name="Plassholder for tekst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49" name="Plassholder for tekst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33" name="Plassholder for tekst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6" name="Plassholder for bilde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2" name="Plassholder for tekst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45" name="Plassholder for tekst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7" name="Plassholder for bilde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3" name="Plassholder for tekst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48" name="Plassholder for tekst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5" name="Plassholder for bilde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54" name="Plassholder for tekst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51" name="Plassholder for tekst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nb-NO" sz="3600" cap="all" baseline="0"/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15" name="Plassholder for tekst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40" name="Plassholder for tekst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nb-NO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nb-NO"/>
              <a:t>Andre nivå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nb-NO" dirty="0"/>
          </a:p>
        </p:txBody>
      </p:sp>
      <p:sp>
        <p:nvSpPr>
          <p:cNvPr id="20" name="Plassholder for tekst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19" name="Plassholder for tekst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nb-NO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nb-NO"/>
              <a:t>Andre nivå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nb-NO" dirty="0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nb-NO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22" name="Plassholder for bilde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nb-NO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23" name="Plassholder for bilde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nb-NO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nb-NO" sz="3600" baseline="0"/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6" name="Plassholder for bilde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nb-NO" sz="1600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21" name="Undertittel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b-NO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nb-NO" sz="2000"/>
            </a:lvl2pPr>
            <a:lvl3pPr marL="914400" indent="0" algn="ctr">
              <a:buNone/>
              <a:defRPr lang="nb-NO" sz="1800"/>
            </a:lvl3pPr>
            <a:lvl4pPr marL="1371600" indent="0" algn="ctr">
              <a:buNone/>
              <a:defRPr lang="nb-NO" sz="1600"/>
            </a:lvl4pPr>
            <a:lvl5pPr marL="1828800" indent="0" algn="ctr">
              <a:buNone/>
              <a:defRPr lang="nb-NO" sz="1600"/>
            </a:lvl5pPr>
            <a:lvl6pPr marL="2286000" indent="0" algn="ctr">
              <a:buNone/>
              <a:defRPr lang="nb-NO" sz="1600"/>
            </a:lvl6pPr>
            <a:lvl7pPr marL="2743200" indent="0" algn="ctr">
              <a:buNone/>
              <a:defRPr lang="nb-NO" sz="1600"/>
            </a:lvl7pPr>
            <a:lvl8pPr marL="3200400" indent="0" algn="ctr">
              <a:buNone/>
              <a:defRPr lang="nb-NO" sz="1600"/>
            </a:lvl8pPr>
            <a:lvl9pPr marL="3657600" indent="0" algn="ctr">
              <a:buNone/>
              <a:defRPr lang="nb-NO" sz="1600"/>
            </a:lvl9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5pPr>
            <a:lvl6pPr>
              <a:defRPr lang="nb-NO" sz="2000"/>
            </a:lvl6pPr>
            <a:lvl7pPr>
              <a:defRPr lang="nb-NO" sz="2000"/>
            </a:lvl7pPr>
            <a:lvl8pPr>
              <a:defRPr lang="nb-NO" sz="2000"/>
            </a:lvl8pPr>
            <a:lvl9pPr>
              <a:defRPr lang="nb-NO"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nb-NO" sz="1600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1" name="Plassholder for tekst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24" name="Plassholder for innhold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5pPr>
            <a:lvl6pPr>
              <a:defRPr lang="nb-NO" sz="2000"/>
            </a:lvl6pPr>
            <a:lvl7pPr>
              <a:defRPr lang="nb-NO" sz="2000"/>
            </a:lvl7pPr>
            <a:lvl8pPr>
              <a:defRPr lang="nb-NO" sz="2000"/>
            </a:lvl8pPr>
            <a:lvl9pPr>
              <a:defRPr lang="nb-NO"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5" name="Plassholder for bilde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nb-NO" sz="1600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2" name="Plassholder for tekst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23" name="Plassholder for innhold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nb-NO" sz="1400" b="0" i="0">
                <a:latin typeface="+mn-lt"/>
              </a:defRPr>
            </a:lvl5pPr>
            <a:lvl6pPr>
              <a:defRPr lang="nb-NO" sz="2000"/>
            </a:lvl6pPr>
            <a:lvl7pPr>
              <a:defRPr lang="nb-NO" sz="2000"/>
            </a:lvl7pPr>
            <a:lvl8pPr>
              <a:defRPr lang="nb-NO" sz="2000"/>
            </a:lvl8pPr>
            <a:lvl9pPr>
              <a:defRPr lang="nb-NO" sz="2000"/>
            </a:lvl9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Tittel på presentasjonen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nb-NO" sz="3600" baseline="0">
                <a:latin typeface="+mj-lt"/>
              </a:defRPr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nb-NO" sz="1800">
                <a:solidFill>
                  <a:schemeClr val="tx1"/>
                </a:solidFill>
              </a:defRPr>
            </a:lvl1pPr>
            <a:lvl2pPr marL="457200" indent="0">
              <a:buNone/>
              <a:defRPr lang="nb-N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nb-N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nb-NO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14" name="Plassholder for tekst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nb-NO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tekst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nb-NO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Tittel på presentasjonen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Stort gangkryss med én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ihånds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nb-NO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nb-NO"/>
              <a:t>KLIKK FOR Å REDIGERE TITTELSTIL I MALEN</a:t>
            </a:r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nb-NO"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nb-N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nb-N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nb-NO" sz="3600" cap="all" baseline="0"/>
            </a:lvl1pPr>
          </a:lstStyle>
          <a:p>
            <a:pPr rtl="0"/>
            <a:r>
              <a:rPr lang="nb-NO"/>
              <a:t>KLIKK FOR Å REDIGERE TITTELSTIL I MALEN</a:t>
            </a:r>
          </a:p>
        </p:txBody>
      </p:sp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nb-NO" sz="2000" cap="all" baseline="0"/>
            </a:lvl1pPr>
            <a:lvl2pPr marL="457200" indent="0">
              <a:buNone/>
              <a:defRPr lang="nb-NO"/>
            </a:lvl2pPr>
            <a:lvl3pPr marL="914400" indent="0">
              <a:buNone/>
              <a:defRPr lang="nb-NO"/>
            </a:lvl3pPr>
            <a:lvl4pPr marL="1371600" indent="0">
              <a:buNone/>
              <a:defRPr lang="nb-NO"/>
            </a:lvl4pPr>
            <a:lvl5pPr marL="1828800" indent="0">
              <a:buNone/>
              <a:defRPr lang="nb-NO"/>
            </a:lvl5pPr>
          </a:lstStyle>
          <a:p>
            <a:pPr lvl="0" rt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2" name="Tittel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nb-NO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b-NO"/>
              <a:t>KLIKK FOR Å REDIGERE ORIGINAL TITTELSTIL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nb-NO"/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nb-NO" sz="1800">
                <a:solidFill>
                  <a:schemeClr val="tx1"/>
                </a:solidFill>
              </a:defRPr>
            </a:lvl1pPr>
            <a:lvl2pPr marL="457200" indent="0">
              <a:buNone/>
              <a:defRPr lang="nb-N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nb-N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nb-N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ilde 36" descr="Et bilde som inneholder tilbehør&#10;&#10;Beskrivelse er generert automatisk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ihånds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nb-NO" sz="3600" cap="all" baseline="0"/>
            </a:lvl1pPr>
          </a:lstStyle>
          <a:p>
            <a:pPr rtl="0"/>
            <a:r>
              <a:rPr lang="nb-NO"/>
              <a:t>KLIKK FOR Å REDIGERE TITTELSTIL I MALEN</a:t>
            </a:r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nb-NO" sz="2000" cap="all" spc="0" baseline="0"/>
            </a:lvl1pPr>
            <a:lvl2pPr marL="457200" indent="0" algn="ctr">
              <a:buNone/>
              <a:defRPr lang="nb-NO" sz="2000"/>
            </a:lvl2pPr>
            <a:lvl3pPr marL="914400" indent="0" algn="ctr">
              <a:buNone/>
              <a:defRPr lang="nb-NO" sz="1800"/>
            </a:lvl3pPr>
            <a:lvl4pPr marL="1371600" indent="0" algn="ctr">
              <a:buNone/>
              <a:defRPr lang="nb-NO" sz="1600"/>
            </a:lvl4pPr>
            <a:lvl5pPr marL="1828800" indent="0" algn="ctr">
              <a:buNone/>
              <a:defRPr lang="nb-NO" sz="1600"/>
            </a:lvl5pPr>
            <a:lvl6pPr marL="2286000" indent="0" algn="ctr">
              <a:buNone/>
              <a:defRPr lang="nb-NO" sz="1600"/>
            </a:lvl6pPr>
            <a:lvl7pPr marL="2743200" indent="0" algn="ctr">
              <a:buNone/>
              <a:defRPr lang="nb-NO" sz="1600"/>
            </a:lvl7pPr>
            <a:lvl8pPr marL="3200400" indent="0" algn="ctr">
              <a:buNone/>
              <a:defRPr lang="nb-NO" sz="1600"/>
            </a:lvl8pPr>
            <a:lvl9pPr marL="3657600" indent="0" algn="ctr">
              <a:buNone/>
              <a:defRPr lang="nb-NO" sz="1600"/>
            </a:lvl9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bbelt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nb-NO" sz="3600" baseline="0"/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nb-NO">
                <a:latin typeface="+mn-lt"/>
              </a:defRPr>
            </a:lvl1pPr>
            <a:lvl2pPr>
              <a:defRPr lang="nb-NO">
                <a:latin typeface="+mn-lt"/>
              </a:defRPr>
            </a:lvl2pPr>
            <a:lvl3pPr>
              <a:defRPr lang="nb-NO">
                <a:latin typeface="+mn-lt"/>
              </a:defRPr>
            </a:lvl3pPr>
            <a:lvl4pPr>
              <a:defRPr lang="nb-NO">
                <a:latin typeface="+mn-lt"/>
              </a:defRPr>
            </a:lvl4pPr>
            <a:lvl5pPr>
              <a:defRPr lang="nb-NO">
                <a:latin typeface="+mn-lt"/>
              </a:defRPr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nb-NO" sz="3600" baseline="0"/>
            </a:lvl1pPr>
          </a:lstStyle>
          <a:p>
            <a:pPr rtl="0"/>
            <a:r>
              <a:rPr lang="nb-NO"/>
              <a:t>KLIKK FOR Å REDIGERE ORIGINAL TITTELSTIL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nb-NO">
                <a:latin typeface="+mn-lt"/>
              </a:defRPr>
            </a:lvl1pPr>
            <a:lvl2pPr>
              <a:defRPr lang="nb-NO">
                <a:latin typeface="+mn-lt"/>
              </a:defRPr>
            </a:lvl2pPr>
            <a:lvl3pPr>
              <a:defRPr lang="nb-NO">
                <a:latin typeface="+mn-lt"/>
              </a:defRPr>
            </a:lvl3pPr>
            <a:lvl4pPr>
              <a:defRPr lang="nb-NO">
                <a:latin typeface="+mn-lt"/>
              </a:defRPr>
            </a:lvl4pPr>
            <a:lvl5pPr>
              <a:defRPr lang="nb-NO">
                <a:latin typeface="+mn-lt"/>
              </a:defRPr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6" name="Frihåndsform 5" descr="Mann som ser opp på skyskrapere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nb-NO" sz="2400" b="1">
                <a:latin typeface="+mn-lt"/>
              </a:defRPr>
            </a:lvl1pPr>
            <a:lvl2pPr marL="457200" indent="0">
              <a:buNone/>
              <a:defRPr lang="nb-NO" sz="2000" b="1"/>
            </a:lvl2pPr>
            <a:lvl3pPr marL="914400" indent="0">
              <a:buNone/>
              <a:defRPr lang="nb-NO" sz="1800" b="1"/>
            </a:lvl3pPr>
            <a:lvl4pPr marL="1371600" indent="0">
              <a:buNone/>
              <a:defRPr lang="nb-NO" sz="1600" b="1"/>
            </a:lvl4pPr>
            <a:lvl5pPr marL="1828800" indent="0">
              <a:buNone/>
              <a:defRPr lang="nb-NO" sz="1600" b="1"/>
            </a:lvl5pPr>
            <a:lvl6pPr marL="2286000" indent="0">
              <a:buNone/>
              <a:defRPr lang="nb-NO" sz="1600" b="1"/>
            </a:lvl6pPr>
            <a:lvl7pPr marL="2743200" indent="0">
              <a:buNone/>
              <a:defRPr lang="nb-NO" sz="1600" b="1"/>
            </a:lvl7pPr>
            <a:lvl8pPr marL="3200400" indent="0">
              <a:buNone/>
              <a:defRPr lang="nb-NO" sz="1600" b="1"/>
            </a:lvl8pPr>
            <a:lvl9pPr marL="3657600" indent="0">
              <a:buNone/>
              <a:defRPr lang="nb-NO"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nb-NO">
                <a:latin typeface="+mn-lt"/>
              </a:defRPr>
            </a:lvl1pPr>
            <a:lvl2pPr>
              <a:defRPr lang="nb-NO">
                <a:latin typeface="+mn-lt"/>
              </a:defRPr>
            </a:lvl2pPr>
            <a:lvl3pPr>
              <a:defRPr lang="nb-NO">
                <a:latin typeface="+mn-lt"/>
              </a:defRPr>
            </a:lvl3pPr>
            <a:lvl4pPr>
              <a:defRPr lang="nb-NO">
                <a:latin typeface="+mn-lt"/>
              </a:defRPr>
            </a:lvl4pPr>
            <a:lvl5pPr>
              <a:defRPr lang="nb-NO">
                <a:latin typeface="+mn-lt"/>
              </a:defRPr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nb-NO" sz="2400" b="1">
                <a:latin typeface="+mn-lt"/>
              </a:defRPr>
            </a:lvl1pPr>
            <a:lvl2pPr marL="457200" indent="0">
              <a:buNone/>
              <a:defRPr lang="nb-NO" sz="2000" b="1"/>
            </a:lvl2pPr>
            <a:lvl3pPr marL="914400" indent="0">
              <a:buNone/>
              <a:defRPr lang="nb-NO" sz="1800" b="1"/>
            </a:lvl3pPr>
            <a:lvl4pPr marL="1371600" indent="0">
              <a:buNone/>
              <a:defRPr lang="nb-NO" sz="1600" b="1"/>
            </a:lvl4pPr>
            <a:lvl5pPr marL="1828800" indent="0">
              <a:buNone/>
              <a:defRPr lang="nb-NO" sz="1600" b="1"/>
            </a:lvl5pPr>
            <a:lvl6pPr marL="2286000" indent="0">
              <a:buNone/>
              <a:defRPr lang="nb-NO" sz="1600" b="1"/>
            </a:lvl6pPr>
            <a:lvl7pPr marL="2743200" indent="0">
              <a:buNone/>
              <a:defRPr lang="nb-NO" sz="1600" b="1"/>
            </a:lvl7pPr>
            <a:lvl8pPr marL="3200400" indent="0">
              <a:buNone/>
              <a:defRPr lang="nb-NO" sz="1600" b="1"/>
            </a:lvl8pPr>
            <a:lvl9pPr marL="3657600" indent="0">
              <a:buNone/>
              <a:defRPr lang="nb-NO" sz="1600" b="1"/>
            </a:lvl9pPr>
          </a:lstStyle>
          <a:p>
            <a:pPr lvl="0" rt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nb-NO">
                <a:latin typeface="+mn-lt"/>
              </a:defRPr>
            </a:lvl1pPr>
            <a:lvl2pPr>
              <a:defRPr lang="nb-NO">
                <a:latin typeface="+mn-lt"/>
              </a:defRPr>
            </a:lvl2pPr>
            <a:lvl3pPr>
              <a:defRPr lang="nb-NO">
                <a:latin typeface="+mn-lt"/>
              </a:defRPr>
            </a:lvl3pPr>
            <a:lvl4pPr>
              <a:defRPr lang="nb-NO">
                <a:latin typeface="+mn-lt"/>
              </a:defRPr>
            </a:lvl4pPr>
            <a:lvl5pPr>
              <a:defRPr lang="nb-NO">
                <a:latin typeface="+mn-lt"/>
              </a:defRPr>
            </a:lvl5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nb-NO" sz="3600" baseline="0"/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ihånds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pic>
        <p:nvPicPr>
          <p:cNvPr id="12" name="Bilde 11" descr="Moderne hus med kubikk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nb-NO" sz="3000" b="0" i="0" spc="0" baseline="0">
                <a:latin typeface="+mn-lt"/>
              </a:defRPr>
            </a:lvl1pPr>
          </a:lstStyle>
          <a:p>
            <a:pPr rtl="0"/>
            <a:r>
              <a:rPr lang="nb-NO"/>
              <a:t>KLIKK FOR Å REDIGERE TITTELSTIL I MALEN</a:t>
            </a:r>
          </a:p>
        </p:txBody>
      </p:sp>
      <p:sp>
        <p:nvSpPr>
          <p:cNvPr id="8" name="Undertittel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nb-NO" sz="1800" b="1" spc="0"/>
            </a:lvl1pPr>
            <a:lvl2pPr marL="457200" indent="0" algn="ctr">
              <a:buNone/>
              <a:defRPr lang="nb-NO" sz="2000"/>
            </a:lvl2pPr>
            <a:lvl3pPr marL="914400" indent="0" algn="ctr">
              <a:buNone/>
              <a:defRPr lang="nb-NO" sz="1800"/>
            </a:lvl3pPr>
            <a:lvl4pPr marL="1371600" indent="0" algn="ctr">
              <a:buNone/>
              <a:defRPr lang="nb-NO" sz="1600"/>
            </a:lvl4pPr>
            <a:lvl5pPr marL="1828800" indent="0" algn="ctr">
              <a:buNone/>
              <a:defRPr lang="nb-NO" sz="1600"/>
            </a:lvl5pPr>
            <a:lvl6pPr marL="2286000" indent="0" algn="ctr">
              <a:buNone/>
              <a:defRPr lang="nb-NO" sz="1600"/>
            </a:lvl6pPr>
            <a:lvl7pPr marL="2743200" indent="0" algn="ctr">
              <a:buNone/>
              <a:defRPr lang="nb-NO" sz="1600"/>
            </a:lvl7pPr>
            <a:lvl8pPr marL="3200400" indent="0" algn="ctr">
              <a:buNone/>
              <a:defRPr lang="nb-NO" sz="1600"/>
            </a:lvl8pPr>
            <a:lvl9pPr marL="3657600" indent="0" algn="ctr">
              <a:buNone/>
              <a:defRPr lang="nb-NO" sz="1600"/>
            </a:lvl9pPr>
          </a:lstStyle>
          <a:p>
            <a:pPr rtl="0"/>
            <a:r>
              <a:rPr lang="nb-NO"/>
              <a:t>Klikk for å redigere undertittelstil i malen</a:t>
            </a:r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tel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nb-NO" sz="3600" baseline="0"/>
            </a:lvl1pPr>
          </a:lstStyle>
          <a:p>
            <a:pPr rtl="0"/>
            <a:r>
              <a:rPr lang="nb-NO"/>
              <a:t>KLIKK FOR Å REDIGERE TITTEL I MALEN</a:t>
            </a:r>
          </a:p>
        </p:txBody>
      </p:sp>
      <p:sp>
        <p:nvSpPr>
          <p:cNvPr id="6" name="Plassholder for bilde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21" name="Plassholder for tekst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11" name="Plassholder for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5" name="Plassholder for bilde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7" name="Plassholder for tekst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28" name="Plassholder for tekst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6" name="Plassholder for bilde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8" name="Plassholder for tekst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34" name="Plassholder for tekst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24" name="Plassholder for bilde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b-N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nb-NO"/>
              <a:t>Klikk på ikonet for å legge til et bilde</a:t>
            </a:r>
            <a:endParaRPr lang="nb-NO" dirty="0"/>
          </a:p>
        </p:txBody>
      </p:sp>
      <p:sp>
        <p:nvSpPr>
          <p:cNvPr id="39" name="Plassholder for tekst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b-NO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b-NO"/>
              <a:t>Navn</a:t>
            </a:r>
          </a:p>
        </p:txBody>
      </p:sp>
      <p:sp>
        <p:nvSpPr>
          <p:cNvPr id="36" name="Plassholder for tekst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nb-NO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nb-NO"/>
              <a:t>Tittel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nb-NO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b-NO"/>
              <a:t>Presentasjonstittel</a:t>
            </a:r>
          </a:p>
        </p:txBody>
      </p:sp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nb-NO"/>
            </a:defPPr>
          </a:lstStyle>
          <a:p>
            <a:pPr rtl="0"/>
            <a:r>
              <a:rPr lang="nb-NO"/>
              <a:t>KLIKK FOR Å REDIGERE TITTELSTIL I MALEN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nb-NO"/>
            </a:defPPr>
          </a:lstStyle>
          <a:p>
            <a:pPr lvl="0" rtl="0"/>
            <a:r>
              <a:rPr lang="nb-NO"/>
              <a:t>KLIKK FOR Å REDIGERE TEKSTSTILER I MALEN</a:t>
            </a:r>
          </a:p>
          <a:p>
            <a:pPr lvl="1" rtl="0"/>
            <a:r>
              <a:rPr lang="nb-NO"/>
              <a:t>ANDRE NIVÅ</a:t>
            </a:r>
          </a:p>
          <a:p>
            <a:pPr lvl="2" rtl="0"/>
            <a:r>
              <a:rPr lang="nb-NO"/>
              <a:t>TREDJE NIVÅ</a:t>
            </a:r>
          </a:p>
          <a:p>
            <a:pPr lvl="3" rtl="0"/>
            <a:r>
              <a:rPr lang="nb-NO"/>
              <a:t>FJERDE NIVÅ</a:t>
            </a:r>
          </a:p>
          <a:p>
            <a:pPr lvl="4" rtl="0"/>
            <a:r>
              <a:rPr lang="nb-NO"/>
              <a:t>FEMTE NIVÅ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b-NO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b-NO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nb-NO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nb-NO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nb-NO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nb-NO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nb-NO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b-N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microsoft.com/office/2007/relationships/hdphoto" Target="../media/hdphoto7.wdp"/><Relationship Id="rId4" Type="http://schemas.openxmlformats.org/officeDocument/2006/relationships/image" Target="../media/image13.png"/><Relationship Id="rId9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088" y="1910080"/>
            <a:ext cx="6226593" cy="342750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PIERRE </a:t>
            </a:r>
            <a:br>
              <a:rPr lang="nb-NO"/>
            </a:br>
            <a:r>
              <a:rPr lang="nb-NO"/>
              <a:t>ROBOT</a:t>
            </a:r>
            <a:endParaRPr lang="nb-NO" dirty="0"/>
          </a:p>
        </p:txBody>
      </p:sp>
      <p:sp>
        <p:nvSpPr>
          <p:cNvPr id="7" name="Undertittel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088" y="471193"/>
            <a:ext cx="7414940" cy="1438887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mATHEA, THEA &amp; WINTA</a:t>
            </a:r>
          </a:p>
          <a:p>
            <a:r>
              <a:rPr lang="nb-NO" sz="1800" i="1"/>
              <a:t>project group 8</a:t>
            </a:r>
          </a:p>
          <a:p>
            <a:pPr rtl="0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SAMMENDRAG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Vi i </a:t>
            </a:r>
            <a:r>
              <a:rPr lang="nb-NO" dirty="0" err="1"/>
              <a:t>Contoso</a:t>
            </a:r>
            <a:r>
              <a:rPr lang="nb-NO" dirty="0"/>
              <a:t> tror på å yte 110 %. Takket være neste generasjons dataarkitektur hjelper vi organisasjoner å administrere fleksible arbeidsflyter virtuelt. Vi vokser og trives takket være god markedskunnskap og sterke team bak produktet vårt. Som vår administrerende direktør sier: «Vi blir produktive når vi aktivt endrer måten vi gjør forretninger på.»</a:t>
            </a:r>
          </a:p>
        </p:txBody>
      </p:sp>
      <p:pic>
        <p:nvPicPr>
          <p:cNvPr id="14" name="Plassholder for bilde 14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42" r="10089"/>
          <a:stretch>
            <a:fillRect/>
          </a:stretch>
        </p:blipFill>
        <p:spPr>
          <a:xfrm>
            <a:off x="7707642" y="1113233"/>
            <a:ext cx="3646907" cy="4975225"/>
          </a:xfrm>
        </p:spPr>
      </p:pic>
      <p:sp>
        <p:nvSpPr>
          <p:cNvPr id="84" name="Plassholder for tekst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7374" y="1864186"/>
            <a:ext cx="1904613" cy="1904613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85" name="Plassholder for tekst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endParaRPr lang="nb-NO" dirty="0"/>
          </a:p>
        </p:txBody>
      </p:sp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Tittel på presentasjonen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TUSEN TAKK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Mirjam Nilsson </a:t>
            </a:r>
          </a:p>
          <a:p>
            <a:pPr rtl="0"/>
            <a:r>
              <a:rPr lang="nb-NO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nb-NO" dirty="0"/>
          </a:p>
          <a:p>
            <a:pPr rtl="0"/>
            <a:r>
              <a:rPr lang="nb-NO"/>
              <a:t>www.contoso.com</a:t>
            </a:r>
          </a:p>
          <a:p>
            <a:pPr rtl="0"/>
            <a:endParaRPr lang="nb-NO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Tittel på presentasjonen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AGENDA</a:t>
            </a:r>
          </a:p>
        </p:txBody>
      </p:sp>
      <p:sp>
        <p:nvSpPr>
          <p:cNvPr id="21" name="Plassholder for innhold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INNLEDNING </a:t>
            </a:r>
          </a:p>
          <a:p>
            <a:pPr rtl="0"/>
            <a:r>
              <a:rPr lang="nb-NO" dirty="0"/>
              <a:t>PRIMÆRE MÅL</a:t>
            </a:r>
          </a:p>
          <a:p>
            <a:pPr rtl="0"/>
            <a:r>
              <a:rPr lang="nb-NO" dirty="0"/>
              <a:t>VEKSTOMRÅDER</a:t>
            </a:r>
          </a:p>
          <a:p>
            <a:pPr rtl="0"/>
            <a:r>
              <a:rPr lang="nb-NO" dirty="0"/>
              <a:t>TIDSLINJE</a:t>
            </a:r>
          </a:p>
          <a:p>
            <a:pPr rtl="0"/>
            <a:r>
              <a:rPr lang="nb-NO" dirty="0"/>
              <a:t>SAMMENDRAG</a:t>
            </a:r>
          </a:p>
          <a:p>
            <a:pPr rtl="0"/>
            <a:endParaRPr lang="nb-NO" dirty="0"/>
          </a:p>
          <a:p>
            <a:pPr rtl="0"/>
            <a:endParaRPr lang="nb-NO" dirty="0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158" y="88243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123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pic>
        <p:nvPicPr>
          <p:cNvPr id="6" name="Plassholder for bilde 5" descr="Et bilde som inneholder kran, hydrant, sølv, lett&#10;&#10;KI-generert innhold kan være feil.">
            <a:extLst>
              <a:ext uri="{FF2B5EF4-FFF2-40B4-BE49-F238E27FC236}">
                <a16:creationId xmlns:a16="http://schemas.microsoft.com/office/drawing/2014/main" id="{B9B28DA3-5AA7-8712-3302-02B189664A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31" b="4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5" y="884981"/>
            <a:ext cx="3660448" cy="1128519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>
                <a:solidFill>
                  <a:schemeClr val="bg1"/>
                </a:solidFill>
              </a:rPr>
              <a:t>INTRODUK-SJON</a:t>
            </a:r>
          </a:p>
        </p:txBody>
      </p:sp>
      <p:pic>
        <p:nvPicPr>
          <p:cNvPr id="15" name="Plassholder for bilde 14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Hos Contoso gir vi organisasjoner evnen til å dyrke samarbeidende tenkning for å fremme innovasjon på arbeidsplassen. Ved å åpne for kommunikasjon og fleksibilitet hjelper vi virksomheter med å vokse naturlig og utvikle en mentalitet som stiller forbrukeren først.</a:t>
            </a:r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PIERRE ROBOT</a:t>
            </a:r>
            <a:endParaRPr lang="nb-NO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sz="3200"/>
              <a:t>UNIVERSAL ROBOts</a:t>
            </a:r>
            <a:endParaRPr lang="nb-NO" sz="3200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sz="1800"/>
              <a:t>UR3 CB3 WITH GRIPPER &amp; robotiq WRIST CAMERA</a:t>
            </a:r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PIERRE ROBOT</a:t>
            </a:r>
            <a:endParaRPr lang="nb-NO" dirty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MØT TEAMET VÅRT</a:t>
            </a:r>
          </a:p>
        </p:txBody>
      </p:sp>
      <p:pic>
        <p:nvPicPr>
          <p:cNvPr id="16" name="Plassholder for bilde 15" descr="Portrettbilde av teammedlem&#10;">
            <a:extLst>
              <a:ext uri="{FF2B5EF4-FFF2-40B4-BE49-F238E27FC236}">
                <a16:creationId xmlns:a16="http://schemas.microsoft.com/office/drawing/2014/main" id="{D3F33FD0-EF82-7514-BE2D-11830489D8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" r="153"/>
          <a:stretch>
            <a:fillRect/>
          </a:stretch>
        </p:blipFill>
        <p:spPr/>
      </p:pic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Takuma </a:t>
            </a:r>
          </a:p>
          <a:p>
            <a:pPr rtl="0"/>
            <a:r>
              <a:rPr lang="nb-NO"/>
              <a:t>Hayashi</a:t>
            </a:r>
          </a:p>
          <a:p>
            <a:pPr rtl="0"/>
            <a:endParaRPr lang="nb-NO" dirty="0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D06328D1-86D0-5845-5BEB-2B038E46A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5524" y="5493082"/>
            <a:ext cx="1943837" cy="34766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President</a:t>
            </a:r>
          </a:p>
          <a:p>
            <a:pPr rtl="0"/>
            <a:endParaRPr lang="nb-NO" dirty="0"/>
          </a:p>
          <a:p>
            <a:pPr rtl="0"/>
            <a:endParaRPr lang="nb-NO" dirty="0"/>
          </a:p>
        </p:txBody>
      </p:sp>
      <p:pic>
        <p:nvPicPr>
          <p:cNvPr id="17" name="Plassholder for bilde 16" descr="Portrettbilde av teammedlem&#10;">
            <a:extLst>
              <a:ext uri="{FF2B5EF4-FFF2-40B4-BE49-F238E27FC236}">
                <a16:creationId xmlns:a16="http://schemas.microsoft.com/office/drawing/2014/main" id="{CCC992E7-2C36-C9E6-2F67-6CCF24E78DD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7" name="Plassholder for tekst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Mirjam</a:t>
            </a:r>
          </a:p>
          <a:p>
            <a:pPr rtl="0"/>
            <a:r>
              <a:rPr lang="nb-NO"/>
              <a:t>Nilsson</a:t>
            </a:r>
          </a:p>
          <a:p>
            <a:pPr rtl="0"/>
            <a:endParaRPr lang="nb-NO" dirty="0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31421" y="5509893"/>
            <a:ext cx="1943837" cy="34766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Administrerende direktør</a:t>
            </a:r>
          </a:p>
        </p:txBody>
      </p:sp>
      <p:pic>
        <p:nvPicPr>
          <p:cNvPr id="18" name="Plassholder for bilde 17" descr="Portrettbilde av teammedlem&#10;">
            <a:extLst>
              <a:ext uri="{FF2B5EF4-FFF2-40B4-BE49-F238E27FC236}">
                <a16:creationId xmlns:a16="http://schemas.microsoft.com/office/drawing/2014/main" id="{F5D49AF5-7F54-963C-4897-B951249A133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Plassholder for tekst 43">
            <a:extLst>
              <a:ext uri="{FF2B5EF4-FFF2-40B4-BE49-F238E27FC236}">
                <a16:creationId xmlns:a16="http://schemas.microsoft.com/office/drawing/2014/main" id="{BDEDB8D2-6724-7574-F062-862481DC11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Flora </a:t>
            </a:r>
          </a:p>
          <a:p>
            <a:pPr rtl="0"/>
            <a:r>
              <a:rPr lang="nb-NO"/>
              <a:t>Berggren</a:t>
            </a:r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06446BFF-4983-9932-49CC-A37A22C5E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60967" y="5509893"/>
            <a:ext cx="1943837" cy="34766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Driftsdirektør</a:t>
            </a:r>
          </a:p>
        </p:txBody>
      </p:sp>
      <p:pic>
        <p:nvPicPr>
          <p:cNvPr id="19" name="Plassholder for bilde 18" descr="Portrettbilde av teammedlem&#10;">
            <a:extLst>
              <a:ext uri="{FF2B5EF4-FFF2-40B4-BE49-F238E27FC236}">
                <a16:creationId xmlns:a16="http://schemas.microsoft.com/office/drawing/2014/main" id="{9AA26BFD-262C-67CF-B2E0-C7D7081ACA6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8" name="Plassholder for tekst 57">
            <a:extLst>
              <a:ext uri="{FF2B5EF4-FFF2-40B4-BE49-F238E27FC236}">
                <a16:creationId xmlns:a16="http://schemas.microsoft.com/office/drawing/2014/main" id="{27C90AAD-C082-CC55-4767-F006C70192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 err="1"/>
              <a:t>Rajesh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 err="1"/>
              <a:t>Santoshi</a:t>
            </a:r>
            <a:endParaRPr lang="nb-NO" dirty="0"/>
          </a:p>
          <a:p>
            <a:pPr rtl="0"/>
            <a:endParaRPr lang="nb-NO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9F938B20-3FB2-425F-8A41-89F7FAA8FB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0513" y="5549998"/>
            <a:ext cx="1943837" cy="471806"/>
          </a:xfrm>
        </p:spPr>
        <p:txBody>
          <a:bodyPr rtlCol="0"/>
          <a:lstStyle>
            <a:defPPr>
              <a:defRPr lang="nb-NO"/>
            </a:defPPr>
          </a:lstStyle>
          <a:p>
            <a:pPr rtl="0">
              <a:lnSpc>
                <a:spcPct val="100000"/>
              </a:lnSpc>
            </a:pPr>
            <a:r>
              <a:rPr lang="nb-NO" dirty="0"/>
              <a:t>Viseadministrerende direktør for markedsføring</a:t>
            </a:r>
          </a:p>
        </p:txBody>
      </p:sp>
      <p:sp>
        <p:nvSpPr>
          <p:cNvPr id="59" name="Plassholder for bunntekst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Tittel på presentasjonen</a:t>
            </a:r>
          </a:p>
        </p:txBody>
      </p:sp>
      <p:sp>
        <p:nvSpPr>
          <p:cNvPr id="60" name="Plassholder for lysbildenumm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lassholder for innhold 3" descr="Plassholder for tidslinje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7294767"/>
              </p:ext>
            </p:extLst>
          </p:nvPr>
        </p:nvGraphicFramePr>
        <p:xfrm>
          <a:off x="349250" y="1319514"/>
          <a:ext cx="11128376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tel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95275"/>
            <a:ext cx="10122632" cy="1233080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PLAN FOR PRODUKTLANSERING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Tittel på presentasjonen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TIDSLINJE</a:t>
            </a:r>
          </a:p>
        </p:txBody>
      </p:sp>
      <p:graphicFrame>
        <p:nvGraphicFramePr>
          <p:cNvPr id="7" name="Tabell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1874417"/>
              </p:ext>
            </p:extLst>
          </p:nvPr>
        </p:nvGraphicFramePr>
        <p:xfrm>
          <a:off x="5945865" y="409269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rtl="0"/>
                      <a:r>
                        <a:rPr lang="nb-NO" sz="2800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</a:t>
                      </a:r>
                      <a:endParaRPr lang="nb-NO" b="1" i="0" spc="30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nb-NO"/>
                      </a:pPr>
                      <a:r>
                        <a:rPr lang="nb-NO" b="1" i="0">
                          <a:latin typeface="Avenir Next LT Pro" panose="020B0504020202020204" pitchFamily="34" charset="77"/>
                        </a:rPr>
                        <a:t>Skalerbare</a:t>
                      </a:r>
                      <a:r>
                        <a:rPr lang="nb-NO" b="0" i="0">
                          <a:latin typeface="Avenir Next LT Pro" panose="020B0504020202020204" pitchFamily="34" charset="77"/>
                        </a:rPr>
                        <a:t> synergier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nb-NO"/>
                      </a:pPr>
                      <a:r>
                        <a:rPr lang="nb-NO" b="1" i="0">
                          <a:latin typeface="Avenir Next LT Pro" panose="020B0504020202020204" pitchFamily="34" charset="77"/>
                        </a:rPr>
                        <a:t>e-handel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rtl="0"/>
                      <a:r>
                        <a:rPr lang="nb-NO" sz="2800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</a:t>
                      </a:r>
                      <a:endParaRPr lang="nb-NO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nb-NO"/>
                      </a:pPr>
                      <a:r>
                        <a:rPr lang="nb-NO" b="0" i="0">
                          <a:latin typeface="Avenir Next LT Pro" panose="020B0504020202020204" pitchFamily="34" charset="77"/>
                        </a:rPr>
                        <a:t>Spre </a:t>
                      </a:r>
                      <a:r>
                        <a:rPr lang="nb-NO" b="1" i="0">
                          <a:latin typeface="Avenir Next LT Pro" panose="020B0504020202020204" pitchFamily="34" charset="77"/>
                        </a:rPr>
                        <a:t>standardiserte </a:t>
                      </a:r>
                      <a:br>
                        <a:rPr lang="nb-NO" b="1" i="0" dirty="0">
                          <a:latin typeface="Avenir Next LT Pro" panose="020B0504020202020204" pitchFamily="34" charset="77"/>
                        </a:rPr>
                      </a:br>
                      <a:r>
                        <a:rPr lang="nb-NO" b="1" i="0">
                          <a:latin typeface="Avenir Next LT Pro" panose="020B0504020202020204" pitchFamily="34" charset="77"/>
                        </a:rPr>
                        <a:t>måledata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rtl="0"/>
                      <a:r>
                        <a:rPr lang="nb-NO" sz="2800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3</a:t>
                      </a:r>
                      <a:endParaRPr lang="nb-NO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nb-NO"/>
                      </a:pPr>
                      <a:r>
                        <a:rPr lang="nb-NO" b="0" i="0">
                          <a:latin typeface="Avenir Next LT Pro" panose="020B0504020202020204" pitchFamily="34" charset="77"/>
                        </a:rPr>
                        <a:t>Koordiner </a:t>
                      </a:r>
                      <a:r>
                        <a:rPr lang="nb-NO" b="1" i="0">
                          <a:latin typeface="Avenir Next LT Pro" panose="020B0504020202020204" pitchFamily="34" charset="77"/>
                        </a:rPr>
                        <a:t>e-forretningsprogrammer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rtl="0"/>
                      <a:r>
                        <a:rPr lang="nb-NO" sz="2800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4</a:t>
                      </a:r>
                      <a:endParaRPr lang="nb-NO" b="1" i="0" spc="30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nb-NO"/>
                      </a:pPr>
                      <a:r>
                        <a:rPr lang="nb-NO" b="0" i="0">
                          <a:latin typeface="Avenir Next LT Pro" panose="020B0504020202020204" pitchFamily="34" charset="77"/>
                        </a:rPr>
                        <a:t>Fremme helhetlige </a:t>
                      </a:r>
                      <a:r>
                        <a:rPr lang="nb-NO" b="1" i="0">
                          <a:latin typeface="Avenir Next LT Pro" panose="020B0504020202020204" pitchFamily="34" charset="77"/>
                        </a:rPr>
                        <a:t>overlegne metoder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rtl="0"/>
                      <a:r>
                        <a:rPr lang="nb-NO" sz="2800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5</a:t>
                      </a:r>
                      <a:endParaRPr lang="nb-NO" b="1" i="0" spc="30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nb-NO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nb-NO"/>
                      </a:pPr>
                      <a:r>
                        <a:rPr lang="nb-NO" b="0" i="0" dirty="0">
                          <a:latin typeface="Avenir Next LT Pro" panose="020B0504020202020204" pitchFamily="34" charset="77"/>
                        </a:rPr>
                        <a:t>Distribuer </a:t>
                      </a:r>
                      <a:r>
                        <a:rPr lang="nb-NO" b="1" i="0" dirty="0">
                          <a:latin typeface="Avenir Next LT Pro" panose="020B0504020202020204" pitchFamily="34" charset="77"/>
                        </a:rPr>
                        <a:t>strategiske nettverk med overbevisende</a:t>
                      </a:r>
                      <a:r>
                        <a:rPr lang="nb-NO" b="0" i="0" dirty="0">
                          <a:latin typeface="Avenir Next LT Pro" panose="020B0504020202020204" pitchFamily="34" charset="77"/>
                        </a:rPr>
                        <a:t> e-forretningsbehov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PIERRE ROBOT</a:t>
            </a:r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7</a:t>
            </a:fld>
            <a:endParaRPr lang="nb-NO" dirty="0"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b-NO"/>
            </a:defPPr>
          </a:lstStyle>
          <a:p>
            <a:pPr algn="ctr" rtl="0"/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tel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FOKUSOMRÅDER</a:t>
            </a:r>
          </a:p>
        </p:txBody>
      </p:sp>
      <p:sp>
        <p:nvSpPr>
          <p:cNvPr id="91" name="Plassholder for tekst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B2B-MARKEDSSCENARIOER</a:t>
            </a:r>
          </a:p>
        </p:txBody>
      </p:sp>
      <p:sp>
        <p:nvSpPr>
          <p:cNvPr id="95" name="Plassholder for tekst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553205"/>
            <a:ext cx="5257800" cy="1666370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  Utvikle vinnende strategier for å holde deg i forkant av konkurransen</a:t>
            </a:r>
          </a:p>
          <a:p>
            <a:pPr rtl="0"/>
            <a:r>
              <a:rPr lang="nb-NO" dirty="0"/>
              <a:t>  Utnytt </a:t>
            </a:r>
            <a:r>
              <a:rPr lang="nb-NO" dirty="0" err="1"/>
              <a:t>lavthengende</a:t>
            </a:r>
            <a:r>
              <a:rPr lang="nb-NO" dirty="0"/>
              <a:t> frukt til å finne omtrentlig verdi</a:t>
            </a:r>
          </a:p>
          <a:p>
            <a:pPr rtl="0"/>
            <a:r>
              <a:rPr lang="nb-NO" dirty="0"/>
              <a:t>  Visualiser kunderettet tilnærming</a:t>
            </a:r>
          </a:p>
        </p:txBody>
      </p:sp>
      <p:sp>
        <p:nvSpPr>
          <p:cNvPr id="93" name="Plassholder for tekst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SKYBASERTE MULIGHETER</a:t>
            </a:r>
          </a:p>
        </p:txBody>
      </p:sp>
      <p:sp>
        <p:nvSpPr>
          <p:cNvPr id="92" name="Plassholder for tekst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  Repetitive tilnærminger til bedriftsstrategi</a:t>
            </a:r>
          </a:p>
          <a:p>
            <a:pPr rtl="0"/>
            <a:r>
              <a:rPr lang="nb-NO" dirty="0"/>
              <a:t>  Etabler et administrasjonsrammeverk fra innsiden</a:t>
            </a:r>
          </a:p>
        </p:txBody>
      </p:sp>
      <p:pic>
        <p:nvPicPr>
          <p:cNvPr id="70" name="Plassholder for bilde 31" descr="Stort gangkryss med én person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Plassholder for bilde 11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lassholder for bilde 8" descr="Buet skyskraper mot den blå himmelen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Plassholder for bunntekst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Tittel på presentasjonen</a:t>
            </a:r>
          </a:p>
        </p:txBody>
      </p:sp>
      <p:sp>
        <p:nvSpPr>
          <p:cNvPr id="36" name="Plassholder for lysbildenumm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tel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SLIK KOMMER VI DIT</a:t>
            </a:r>
          </a:p>
        </p:txBody>
      </p:sp>
      <p:pic>
        <p:nvPicPr>
          <p:cNvPr id="8" name="Plassholder for bilde 7" descr="Oppadgående trend med heldekkende fyll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Undertittel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AVKASTNING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Se for deg multimediebasert ekspertise og vekststrategier på tvers av medier</a:t>
            </a:r>
          </a:p>
          <a:p>
            <a:pPr rtl="0"/>
            <a:r>
              <a:rPr lang="nb-NO" dirty="0"/>
              <a:t>Visualiser kvalitet på intellektuell kapital</a:t>
            </a:r>
          </a:p>
          <a:p>
            <a:pPr rtl="0"/>
            <a:r>
              <a:rPr lang="nb-NO" dirty="0"/>
              <a:t>Bruk verdensomspennende metoder med nettbaserte teknologier</a:t>
            </a:r>
          </a:p>
          <a:p>
            <a:pPr rtl="0"/>
            <a:endParaRPr lang="nb-NO" dirty="0"/>
          </a:p>
          <a:p>
            <a:pPr rtl="0"/>
            <a:endParaRPr lang="nb-NO" dirty="0"/>
          </a:p>
        </p:txBody>
      </p:sp>
      <p:pic>
        <p:nvPicPr>
          <p:cNvPr id="89" name="Plassholder for bilde 8" descr="Krets med personer med heldekkende fyll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Plassholder for tekst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17227" y="3064120"/>
            <a:ext cx="3316636" cy="98890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NISJEMARKEDER</a:t>
            </a:r>
          </a:p>
        </p:txBody>
      </p:sp>
      <p:sp>
        <p:nvSpPr>
          <p:cNvPr id="14" name="Plassholder for innhold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Fortsett med skalerbar kundeservice med bærekraftige strategier</a:t>
            </a:r>
          </a:p>
          <a:p>
            <a:pPr rtl="0"/>
            <a:r>
              <a:rPr lang="nb-NO" dirty="0"/>
              <a:t>Bruk førsteklasses nettjenester med banebrytende leveranser</a:t>
            </a:r>
          </a:p>
        </p:txBody>
      </p:sp>
      <p:pic>
        <p:nvPicPr>
          <p:cNvPr id="86" name="Plassholder for bilde 11" descr="Håndtrykk med heldekkende fyll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Plassholder for tekst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11351" y="3322739"/>
            <a:ext cx="2674567" cy="988902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/>
              <a:t>FORSYNINGS-KJEDER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406882" y="4324745"/>
            <a:ext cx="2944737" cy="2284667"/>
          </a:xfrm>
        </p:spPr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Dyrk én-til-én-kundetjenester med robuste ideer</a:t>
            </a:r>
          </a:p>
          <a:p>
            <a:pPr rtl="0"/>
            <a:r>
              <a:rPr lang="nb-NO" dirty="0"/>
              <a:t>Maksimer punktlige leveringer for sanntids-skjemaer</a:t>
            </a:r>
          </a:p>
          <a:p>
            <a:pPr rtl="0"/>
            <a:endParaRPr lang="nb-NO" dirty="0"/>
          </a:p>
          <a:p>
            <a:pPr rtl="0"/>
            <a:endParaRPr lang="nb-NO" dirty="0"/>
          </a:p>
          <a:p>
            <a:pPr rtl="0"/>
            <a:endParaRPr lang="nb-NO" dirty="0"/>
          </a:p>
        </p:txBody>
      </p:sp>
      <p:sp>
        <p:nvSpPr>
          <p:cNvPr id="33" name="Plassholder for bunntekst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r>
              <a:rPr lang="nb-NO" dirty="0"/>
              <a:t>Tittel på presentasjonen</a:t>
            </a:r>
          </a:p>
        </p:txBody>
      </p:sp>
      <p:sp>
        <p:nvSpPr>
          <p:cNvPr id="34" name="Plassholder for lysbildenumm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nb-NO"/>
            </a:defPPr>
          </a:lstStyle>
          <a:p>
            <a:pPr rtl="0"/>
            <a:fld id="{09A01C0A-2BB6-49E7-91A3-DCB9F9F59583}" type="slidenum">
              <a:rPr lang="nb-NO" smtClean="0"/>
              <a:pPr rtl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8_TF34357351_Win32" id="{A34F3938-1EEF-4CF5-88F7-91A347B62D8D}" vid="{F04DA9F0-961A-4A92-903A-AAF7D97689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Mørk moderne presentasjon</Template>
  <TotalTime>67</TotalTime>
  <Words>347</Words>
  <Application>Microsoft Office PowerPoint</Application>
  <PresentationFormat>Widescreen</PresentationFormat>
  <Paragraphs>99</Paragraphs>
  <Slides>11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Avenir Next LT Pro</vt:lpstr>
      <vt:lpstr>Avenir Next LT Pro Light</vt:lpstr>
      <vt:lpstr>Calibri</vt:lpstr>
      <vt:lpstr>Office-tema</vt:lpstr>
      <vt:lpstr>PIERRE  ROBOT</vt:lpstr>
      <vt:lpstr>AGENDA</vt:lpstr>
      <vt:lpstr>INTRODUK-SJON</vt:lpstr>
      <vt:lpstr>UNIVERSAL ROBOts</vt:lpstr>
      <vt:lpstr>MØT TEAMET VÅRT</vt:lpstr>
      <vt:lpstr>PLAN FOR PRODUKTLANSERING</vt:lpstr>
      <vt:lpstr>TIDSLINJE</vt:lpstr>
      <vt:lpstr>FOKUSOMRÅDER</vt:lpstr>
      <vt:lpstr>SLIK KOMMER VI DIT</vt:lpstr>
      <vt:lpstr>SAMMENDRAG</vt:lpstr>
      <vt:lpstr>TUSEN TAKK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Thea Gulliksen Gjone</dc:creator>
  <cp:lastModifiedBy>Thea Gulliksen Gjone</cp:lastModifiedBy>
  <cp:revision>3</cp:revision>
  <dcterms:created xsi:type="dcterms:W3CDTF">2025-11-07T13:37:24Z</dcterms:created>
  <dcterms:modified xsi:type="dcterms:W3CDTF">2025-11-07T14:44:41Z</dcterms:modified>
</cp:coreProperties>
</file>